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8289" autoAdjust="0"/>
    <p:restoredTop sz="94660"/>
  </p:normalViewPr>
  <p:slideViewPr>
    <p:cSldViewPr>
      <p:cViewPr varScale="1">
        <p:scale>
          <a:sx n="46" d="100"/>
          <a:sy n="46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5E08BB-D381-4ECB-8FA4-18FDF6780FA1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D69333-C777-4223-9026-42AF0C54D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80999" y="1600200"/>
            <a:ext cx="9525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How to Conduct a job interview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3581400"/>
            <a:ext cx="6858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By: Jamie </a:t>
            </a:r>
            <a:r>
              <a:rPr lang="en-US" sz="54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Dowis</a:t>
            </a:r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&amp; Drake Hawkins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Ravie" pitchFamily="82" charset="0"/>
              </a:rPr>
              <a:t>Before the Interview</a:t>
            </a:r>
            <a:endParaRPr lang="en-US" sz="4800" dirty="0">
              <a:solidFill>
                <a:schemeClr val="accent1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You need to know about the company and the job you are applying for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If you feel like you need to, practice the interview with a relative or friend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Think about answers to commonly asked questions such as: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Why should I hire you?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Why do you want this job?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Where do you see yourself in the future?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Ravie" pitchFamily="82" charset="0"/>
              </a:rPr>
              <a:t>How to Dress</a:t>
            </a:r>
            <a:endParaRPr lang="en-US" sz="4800" dirty="0">
              <a:solidFill>
                <a:schemeClr val="accent1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Never under dress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You should wear something like what the employees that work at the company wear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For example: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If you are applying for an office job at a big business you would want to dress appropriately.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Suit skirts for girls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Suit and tie for guys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If you are applying for a job at a small store you could probably dress more casual.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Ravie" pitchFamily="82" charset="0"/>
              </a:rPr>
              <a:t>10 Things to Avoid in a Job Interview</a:t>
            </a:r>
            <a:endParaRPr lang="en-US" sz="4800" dirty="0">
              <a:solidFill>
                <a:schemeClr val="accent1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Poor appearance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Negativity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Inappropriate language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Not Using Manners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Not Being Prepared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Being Late to Interview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Being Immature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Making excuses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Expecting too much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 Discussing salaries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763000" cy="14478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Ravie" pitchFamily="82" charset="0"/>
              </a:rPr>
              <a:t>10 Things to do in a Job Interview</a:t>
            </a:r>
            <a:endParaRPr lang="en-US" sz="4800" dirty="0">
              <a:solidFill>
                <a:schemeClr val="accent1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Ask questions about the job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Arrive 15 minutes early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Dress appropriately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Bring resume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Bring pen and paper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Think hard about answers, you don’t have to answer immediately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Smile, show enthusiasm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Speak clearly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Look interviewer in the eye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When leaving, thank the interviewer</a:t>
            </a: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Ravie" pitchFamily="82" charset="0"/>
            </a:endParaRP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Ravie" pitchFamily="82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Ravie" pitchFamily="82" charset="0"/>
              </a:rPr>
              <a:t>After the Interview</a:t>
            </a:r>
            <a:endParaRPr lang="en-US" sz="4800" dirty="0">
              <a:solidFill>
                <a:schemeClr val="accent1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Stand up and shake hands with interviewer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Thank interviewer and walk out of the building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avie" pitchFamily="82" charset="0"/>
              </a:rPr>
              <a:t>                                                        </a:t>
            </a:r>
          </a:p>
          <a:p>
            <a:endParaRPr lang="en-US" dirty="0" smtClean="0">
              <a:solidFill>
                <a:schemeClr val="accent1">
                  <a:lumMod val="75000"/>
                </a:schemeClr>
              </a:solidFill>
              <a:latin typeface="Ravie" pitchFamily="82" charset="0"/>
            </a:endParaRP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Ravie" pitchFamily="82" charset="0"/>
            </a:endParaRPr>
          </a:p>
        </p:txBody>
      </p:sp>
      <p:pic>
        <p:nvPicPr>
          <p:cNvPr id="1026" name="Picture 2" descr="C:\Documents and Settings\dowis65046.CHEROKEE\Local Settings\Temporary Internet Files\Content.IE5\PQP8EUK2\MCj043599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657599"/>
            <a:ext cx="2362200" cy="23086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261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Slide 1</vt:lpstr>
      <vt:lpstr>Before the Interview</vt:lpstr>
      <vt:lpstr>How to Dress</vt:lpstr>
      <vt:lpstr>10 Things to Avoid in a Job Interview</vt:lpstr>
      <vt:lpstr>10 Things to do in a Job Interview</vt:lpstr>
      <vt:lpstr>After the Interview</vt:lpstr>
    </vt:vector>
  </TitlesOfParts>
  <Company>Cherokee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dowis65046</dc:creator>
  <cp:lastModifiedBy>rebekah.mckinney</cp:lastModifiedBy>
  <cp:revision>15</cp:revision>
  <dcterms:created xsi:type="dcterms:W3CDTF">2010-02-24T15:16:00Z</dcterms:created>
  <dcterms:modified xsi:type="dcterms:W3CDTF">2010-03-12T15:51:54Z</dcterms:modified>
</cp:coreProperties>
</file>